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7FA3"/>
    <a:srgbClr val="50505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15" autoAdjust="0"/>
  </p:normalViewPr>
  <p:slideViewPr>
    <p:cSldViewPr snapToGrid="0">
      <p:cViewPr varScale="1">
        <p:scale>
          <a:sx n="108" d="100"/>
          <a:sy n="108" d="100"/>
        </p:scale>
        <p:origin x="7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5704B-1A1C-4CF5-92C5-0A921A2A0D98}" type="datetimeFigureOut">
              <a:rPr lang="de-DE" smtClean="0"/>
              <a:t>21.01.2025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00BC7-33F4-4A11-928D-5BD94C3E73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96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B00BC7-33F4-4A11-928D-5BD94C3E738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96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F4101F-DDD5-4E90-97D5-2BCE52664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50D6ABF-7CDA-44AC-B338-EDB7CF70C2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6E67D-9CF4-4993-92E1-DC4BAC2DB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9A6D-6182-4BEF-9DFE-7FFBC3213847}" type="datetimeFigureOut">
              <a:rPr lang="de-DE" smtClean="0"/>
              <a:t>21.01.2025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012B50-3FA7-44AE-AA36-25EBC07D2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EF7A8D-4764-41F5-9748-6C2DE652C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DB14-14E7-44CA-A07C-83E9848CBF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172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CED362-022C-4916-AB64-C0955B00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49C679-EA13-4EA9-92AB-5DAED04D8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C4D6FA-A7B7-40CE-BE0E-244C657BF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9A6D-6182-4BEF-9DFE-7FFBC3213847}" type="datetimeFigureOut">
              <a:rPr lang="de-DE" smtClean="0"/>
              <a:t>21.01.2025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2775D3-CDF1-40E8-9B0A-4B61E2A90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1D62AB-9C8D-490E-A82F-AD8343E4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DB14-14E7-44CA-A07C-83E9848CBF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55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E5AB6D9-1263-4225-BA4A-B385E18AD3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75B5AE-0E93-44FD-B6FC-5E793D24D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0CDC9E-2564-4299-A650-432FC3DB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9A6D-6182-4BEF-9DFE-7FFBC3213847}" type="datetimeFigureOut">
              <a:rPr lang="de-DE" smtClean="0"/>
              <a:t>21.01.2025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B38200-3AD9-4FDA-BDA5-3C1654403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FB8D53-13E0-4E9D-8D65-0762CE78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DB14-14E7-44CA-A07C-83E9848CBF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51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016BCA-898D-4B60-9BE6-B834A4F0B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83161E-658F-4EB1-87DC-8A83FCCC3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DFCF4-8BBC-4F41-8E07-C0C36111C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9A6D-6182-4BEF-9DFE-7FFBC3213847}" type="datetimeFigureOut">
              <a:rPr lang="de-DE" smtClean="0"/>
              <a:t>21.01.2025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CB0876-1BFB-4BB4-9615-5A3D830BF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E67651-EBE4-46D9-B8AC-811FFBF82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DB14-14E7-44CA-A07C-83E9848CBF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957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3D32D-8B2F-41C8-98AB-CEF75155D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6B28D55-9ED0-454D-87B1-087B17413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0DEF53-394D-4955-9AA2-164EED53F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9A6D-6182-4BEF-9DFE-7FFBC3213847}" type="datetimeFigureOut">
              <a:rPr lang="de-DE" smtClean="0"/>
              <a:t>21.01.2025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48FBE6-5C61-4A44-88D6-B311CB355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10013B-6BDB-4ACB-B1FC-90CF6403B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DB14-14E7-44CA-A07C-83E9848CBF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685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C3B60-4E1F-43E9-9F98-D4E072458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919C93-E5FC-48BB-ACC2-FB6FF15A4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B0057A0-8F19-4C08-A9E0-0D85AAB5B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28FD01-98B7-45CD-ADDD-04A5BCA0B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9A6D-6182-4BEF-9DFE-7FFBC3213847}" type="datetimeFigureOut">
              <a:rPr lang="de-DE" smtClean="0"/>
              <a:t>21.01.2025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14E72E-3670-4493-8796-1750942E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6F4A13-5D79-4948-B7AC-49BAF295C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DB14-14E7-44CA-A07C-83E9848CBF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67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198487-718C-4D40-A21A-F6FF4B62D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784427-B7BC-4409-A3E6-16EF8F7A9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6E3B8EC-AA57-45CE-84A4-3F8C4A06D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C79457D-0F63-4493-BB54-726D24E8F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6A33505-9728-4199-BF70-B770592FF9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0CB0F4E-8C61-4548-8377-08447CFD5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9A6D-6182-4BEF-9DFE-7FFBC3213847}" type="datetimeFigureOut">
              <a:rPr lang="de-DE" smtClean="0"/>
              <a:t>21.01.2025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156B78F-1066-4F7F-A448-136158336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9BDD07-0733-44EF-ACDD-35CEF8A23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DB14-14E7-44CA-A07C-83E9848CBF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17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A56C4F-B8F3-453B-A146-7E70728D1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5F3C919-E1F4-4246-B49B-95F001621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9A6D-6182-4BEF-9DFE-7FFBC3213847}" type="datetimeFigureOut">
              <a:rPr lang="de-DE" smtClean="0"/>
              <a:t>21.01.2025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6B70CBD-427F-4BDF-9E72-7D2D1CDAF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8AD809-1F67-4396-BF1F-3BD4ED1FF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DB14-14E7-44CA-A07C-83E9848CBF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854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24547D7-9062-47F7-AFB9-52ADBC3C4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9A6D-6182-4BEF-9DFE-7FFBC3213847}" type="datetimeFigureOut">
              <a:rPr lang="de-DE" smtClean="0"/>
              <a:t>21.01.2025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9B1DC0C-89E1-4045-8A65-618FB75C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CF132B9-C093-4BC9-89DD-0F971B806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DB14-14E7-44CA-A07C-83E9848CBF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802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936F1-9A35-4D8A-B1FA-3C9B6BE0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596727-21F7-43C7-B909-B564BEB4A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F07179-29E0-4E77-93C7-CED7E51F5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A206E2-0F02-4292-8EE9-7A428BD05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9A6D-6182-4BEF-9DFE-7FFBC3213847}" type="datetimeFigureOut">
              <a:rPr lang="de-DE" smtClean="0"/>
              <a:t>21.01.2025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585D131-5FC7-433C-B19C-2E053529D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48E92E6-0485-4FD3-9D8D-9F389752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DB14-14E7-44CA-A07C-83E9848CBF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946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FAF09E-F6D3-4451-8A69-0F78907C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CDBD50C-CCDD-4F74-9CBC-9A71E5FBE2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4696DE-A03A-4903-88D0-56C2453C8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63F140-9FF8-4795-BF11-93BDA8A47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9A6D-6182-4BEF-9DFE-7FFBC3213847}" type="datetimeFigureOut">
              <a:rPr lang="de-DE" smtClean="0"/>
              <a:t>21.01.2025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D34C57-B4BD-47DE-9FBC-E21273D5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B2B3DD-F365-424E-8D73-A4A133BC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DB14-14E7-44CA-A07C-83E9848CBF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40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4F7FA3">
                <a:lumMod val="100000"/>
              </a:srgbClr>
            </a:gs>
            <a:gs pos="36000">
              <a:srgbClr val="8BAAC8">
                <a:lumMod val="75000"/>
                <a:lumOff val="25000"/>
              </a:srgbClr>
            </a:gs>
            <a:gs pos="70000">
              <a:srgbClr val="A9C0DB">
                <a:lumMod val="50000"/>
                <a:lumOff val="50000"/>
              </a:srgbClr>
            </a:gs>
            <a:gs pos="100000">
              <a:schemeClr val="accent1">
                <a:lumMod val="3000"/>
                <a:lumOff val="97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EDB585A-E2C2-4453-BBC8-B73020321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79C94F-5C8F-4F93-B19C-BE9B5C0FB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57B240-2848-426A-9663-882774405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49A6D-6182-4BEF-9DFE-7FFBC3213847}" type="datetimeFigureOut">
              <a:rPr lang="de-DE" smtClean="0"/>
              <a:t>21.01.2025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9BD328-C142-41E6-BCC8-3129346A5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AC4245-0493-41B3-B1E5-55FBEE47B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4DB14-14E7-44CA-A07C-83E9848CBF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200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wir@lahn-dill-kreis.de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4F7FA3">
                <a:lumMod val="94000"/>
                <a:lumOff val="6000"/>
              </a:srgbClr>
            </a:gs>
            <a:gs pos="100000">
              <a:srgbClr val="4F7FA3">
                <a:lumMod val="3000"/>
                <a:lumOff val="97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CC72DE5F-6AD3-4BD7-AFD1-46B82F2CD8E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328" y="365125"/>
            <a:ext cx="3336924" cy="2226489"/>
          </a:xfr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9CC07DB0-72D4-48EB-9C45-348529565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447" y="1051783"/>
            <a:ext cx="3706225" cy="65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9B97B88-2FD3-488C-8511-A8C056BA8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213064"/>
            <a:ext cx="10515600" cy="6279811"/>
          </a:xfrm>
        </p:spPr>
        <p:txBody>
          <a:bodyPr/>
          <a:lstStyle/>
          <a:p>
            <a:endParaRPr lang="de-DE" dirty="0"/>
          </a:p>
          <a:p>
            <a:pPr algn="ctr"/>
            <a:endParaRPr lang="de-DE" dirty="0"/>
          </a:p>
          <a:p>
            <a:pPr marL="0" indent="0" algn="ctr">
              <a:buNone/>
            </a:pPr>
            <a:r>
              <a:rPr lang="de-DE" dirty="0"/>
              <a:t>im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Bei Interesse oder Fragen kontaktieren Sie das Vielfaltszentrum des Lahn-Dill-Kreises unter: </a:t>
            </a:r>
            <a:r>
              <a:rPr lang="de-DE" dirty="0">
                <a:hlinkClick r:id="rId5"/>
              </a:rPr>
              <a:t>wir@lahn-dill-kreis.de</a:t>
            </a:r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7AADE9D-727A-4F66-BF81-25E6A83C9D0D}"/>
              </a:ext>
            </a:extLst>
          </p:cNvPr>
          <p:cNvSpPr txBox="1"/>
          <p:nvPr/>
        </p:nvSpPr>
        <p:spPr>
          <a:xfrm>
            <a:off x="1051264" y="3157249"/>
            <a:ext cx="10089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02.04.2025, 17:00 Uhr: 	Online-Vernetzungstreffen</a:t>
            </a:r>
          </a:p>
          <a:p>
            <a:r>
              <a:rPr lang="de-DE" sz="2800" dirty="0"/>
              <a:t>30.06.2025: 			Anmeldefrist für das kreisweite Programm</a:t>
            </a:r>
          </a:p>
          <a:p>
            <a:r>
              <a:rPr lang="de-DE" sz="2800" dirty="0"/>
              <a:t>19.09. – 03.10.2025: 	Interkulturelle Woche im LDK</a:t>
            </a:r>
          </a:p>
        </p:txBody>
      </p:sp>
    </p:spTree>
    <p:extLst>
      <p:ext uri="{BB962C8B-B14F-4D97-AF65-F5344CB8AC3E}">
        <p14:creationId xmlns:p14="http://schemas.microsoft.com/office/powerpoint/2010/main" val="111243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</Words>
  <Application>Microsoft Office PowerPoint</Application>
  <PresentationFormat>Breitbild</PresentationFormat>
  <Paragraphs>15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Teich, Herdes</dc:creator>
  <cp:lastModifiedBy>Wenzel, Norbert</cp:lastModifiedBy>
  <cp:revision>106</cp:revision>
  <dcterms:created xsi:type="dcterms:W3CDTF">2024-12-18T11:10:08Z</dcterms:created>
  <dcterms:modified xsi:type="dcterms:W3CDTF">2025-01-21T07:21:43Z</dcterms:modified>
</cp:coreProperties>
</file>